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45" r:id="rId3"/>
    <p:sldId id="328" r:id="rId4"/>
    <p:sldId id="330" r:id="rId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D84B"/>
    <a:srgbClr val="CC3300"/>
    <a:srgbClr val="FF9900"/>
    <a:srgbClr val="808080"/>
    <a:srgbClr val="FCFCFC"/>
    <a:srgbClr val="E8E8E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5" autoAdjust="0"/>
    <p:restoredTop sz="86754" autoAdjust="0"/>
  </p:normalViewPr>
  <p:slideViewPr>
    <p:cSldViewPr>
      <p:cViewPr varScale="1">
        <p:scale>
          <a:sx n="74" d="100"/>
          <a:sy n="74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CC981-0C10-4CC1-ACDF-684A355FD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70557F-B295-4DCF-A449-BC1AA7D45E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8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557F-B295-4DCF-A449-BC1AA7D45E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 cstate="print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4CB6F4-0C5D-47EB-866F-0F160DA969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28F2F-52E9-46D7-A054-C0B46089B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A418B-F3C8-4CAE-8D84-D5D1689A7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EFE9D6-57F4-497B-8E68-FCEB8A9E2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64E73-4B0C-47B6-95C3-94603A81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201E-D177-4641-8377-F5D65F85F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3340F-13B1-4791-A220-902F19295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3981E-F8B2-41BC-A8CE-6877E507D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BEDB6-2862-4474-95EF-482EDA1EB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7689-18C3-495C-9E00-4F060A18E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0A29-82C0-4F41-985D-1EA2C413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415C5-964A-4FF0-92CE-C6659004A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F5BEE2-06EA-49D5-BCF6-57907F7FA7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5181600" cy="838200"/>
          </a:xfrm>
        </p:spPr>
        <p:txBody>
          <a:bodyPr/>
          <a:lstStyle/>
          <a:p>
            <a:pPr algn="ctr"/>
            <a:r>
              <a:rPr lang="en-US" sz="3100" dirty="0" smtClean="0">
                <a:solidFill>
                  <a:srgbClr val="00B050"/>
                </a:solidFill>
              </a:rPr>
              <a:t>Pasco County Schools Food &amp; Nutrition Services</a:t>
            </a:r>
            <a:endParaRPr lang="en-US" sz="31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1371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31828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</a:rPr>
              <a:t>Value-Add Programs</a:t>
            </a:r>
            <a:endParaRPr 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39623"/>
            <a:ext cx="2145299" cy="95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696200" cy="927100"/>
          </a:xfrm>
        </p:spPr>
        <p:txBody>
          <a:bodyPr/>
          <a:lstStyle/>
          <a:p>
            <a:r>
              <a:rPr lang="en-US" sz="4500" dirty="0" smtClean="0"/>
              <a:t>FNS Strategy:</a:t>
            </a:r>
            <a:endParaRPr lang="en-US" sz="45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23137"/>
            <a:ext cx="993965" cy="44206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33400" y="1918204"/>
            <a:ext cx="8610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Honor RFP award /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Ask for support from Tyson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Generate </a:t>
            </a:r>
            <a:r>
              <a:rPr lang="en-US" kern="0" dirty="0"/>
              <a:t>m</a:t>
            </a:r>
            <a:r>
              <a:rPr lang="en-US" kern="0" dirty="0" smtClean="0"/>
              <a:t>enu </a:t>
            </a:r>
            <a:r>
              <a:rPr lang="en-US" kern="0" dirty="0"/>
              <a:t>e</a:t>
            </a:r>
            <a:r>
              <a:rPr lang="en-US" kern="0" dirty="0" smtClean="0"/>
              <a:t>xcitement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Market as limited time offer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Manage our inventory / forecasting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05856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03" y="6019355"/>
            <a:ext cx="838200" cy="6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382" y="301652"/>
            <a:ext cx="8229600" cy="927100"/>
          </a:xfrm>
        </p:spPr>
        <p:txBody>
          <a:bodyPr/>
          <a:lstStyle/>
          <a:p>
            <a:r>
              <a:rPr lang="en-US" sz="4500" dirty="0" smtClean="0"/>
              <a:t>Tyson Support:</a:t>
            </a:r>
            <a:endParaRPr lang="en-US" sz="45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23137"/>
            <a:ext cx="993965" cy="44206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85800" y="1228752"/>
            <a:ext cx="8309165" cy="4528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Chef-developed recipes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kern="0" dirty="0" smtClean="0"/>
              <a:t> Ballpark Burger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kern="0" dirty="0" smtClean="0"/>
              <a:t> The Double Play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kern="0" dirty="0" smtClean="0"/>
              <a:t> Wild Card Wrap	</a:t>
            </a:r>
          </a:p>
          <a:p>
            <a:r>
              <a:rPr lang="en-US" kern="0" dirty="0" smtClean="0"/>
              <a:t>Marketing concept </a:t>
            </a:r>
          </a:p>
          <a:p>
            <a:pPr marL="457200" lvl="1" indent="0">
              <a:buNone/>
            </a:pPr>
            <a:r>
              <a:rPr lang="en-US" kern="0" dirty="0" smtClean="0"/>
              <a:t>(Feature weekly sandwich; Students </a:t>
            </a:r>
            <a:r>
              <a:rPr lang="en-US" kern="0" dirty="0" smtClean="0"/>
              <a:t>vote </a:t>
            </a:r>
            <a:r>
              <a:rPr lang="mr-IN" kern="0" dirty="0" smtClean="0"/>
              <a:t>–</a:t>
            </a:r>
            <a:r>
              <a:rPr lang="en-US" kern="0" dirty="0" smtClean="0"/>
              <a:t> </a:t>
            </a:r>
            <a:r>
              <a:rPr lang="en-US" kern="0" dirty="0" smtClean="0"/>
              <a:t>winning sandwich stays </a:t>
            </a:r>
            <a:r>
              <a:rPr lang="en-US" kern="0" dirty="0" smtClean="0"/>
              <a:t>on </a:t>
            </a:r>
            <a:r>
              <a:rPr lang="en-US" kern="0" dirty="0" smtClean="0"/>
              <a:t>menu; raffle winners)</a:t>
            </a:r>
            <a:endParaRPr lang="en-US" kern="0" dirty="0" smtClean="0"/>
          </a:p>
          <a:p>
            <a:r>
              <a:rPr lang="en-US" kern="0" dirty="0" smtClean="0"/>
              <a:t>Marketing materials </a:t>
            </a:r>
          </a:p>
          <a:p>
            <a:pPr marL="457200" lvl="1" indent="0">
              <a:buNone/>
            </a:pPr>
            <a:r>
              <a:rPr lang="en-US" kern="0" dirty="0" smtClean="0"/>
              <a:t>(</a:t>
            </a:r>
            <a:r>
              <a:rPr lang="en-US" kern="0" dirty="0"/>
              <a:t>P</a:t>
            </a:r>
            <a:r>
              <a:rPr lang="en-US" kern="0" dirty="0" smtClean="0"/>
              <a:t>osters, announcements, ballot boxes, tickets)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05856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08" y="894008"/>
            <a:ext cx="3127565" cy="2998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69066"/>
            <a:ext cx="838200" cy="6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Win-Win for all!</a:t>
            </a:r>
            <a:endParaRPr lang="en-US" sz="45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23137"/>
            <a:ext cx="993965" cy="44206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05070" y="1600200"/>
            <a:ext cx="7848600" cy="4039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Students </a:t>
            </a:r>
            <a:r>
              <a:rPr lang="en-US" sz="2400" i="1" kern="0" dirty="0" smtClean="0"/>
              <a:t>–</a:t>
            </a:r>
            <a:r>
              <a:rPr lang="en-US" sz="2400" b="1" kern="0" dirty="0" smtClean="0"/>
              <a:t>  </a:t>
            </a:r>
            <a:r>
              <a:rPr lang="en-US" kern="0" dirty="0" smtClean="0"/>
              <a:t>New menu items to try; influence </a:t>
            </a:r>
            <a:r>
              <a:rPr lang="en-US" kern="0" dirty="0"/>
              <a:t>what’s offered on </a:t>
            </a:r>
            <a:r>
              <a:rPr lang="en-US" kern="0" dirty="0" smtClean="0"/>
              <a:t>the menu; random prize winners; fun theme</a:t>
            </a:r>
            <a:r>
              <a:rPr lang="en-US" i="1" kern="0" dirty="0" smtClean="0"/>
              <a:t>.</a:t>
            </a:r>
          </a:p>
          <a:p>
            <a:pPr marL="0" indent="0">
              <a:buFontTx/>
              <a:buNone/>
            </a:pPr>
            <a:r>
              <a:rPr lang="en-US" b="1" kern="0" dirty="0" smtClean="0"/>
              <a:t>FNS </a:t>
            </a:r>
            <a:r>
              <a:rPr lang="en-US" kern="0" dirty="0" smtClean="0"/>
              <a:t>– increased participation</a:t>
            </a:r>
            <a:r>
              <a:rPr lang="en-US" kern="0" dirty="0"/>
              <a:t>; minimal </a:t>
            </a:r>
            <a:r>
              <a:rPr lang="en-US" kern="0" dirty="0" smtClean="0"/>
              <a:t>cost; utilized current inventory items.</a:t>
            </a:r>
          </a:p>
          <a:p>
            <a:pPr marL="0" indent="0">
              <a:buFontTx/>
              <a:buNone/>
            </a:pPr>
            <a:r>
              <a:rPr lang="en-US" b="1" kern="0" dirty="0" smtClean="0"/>
              <a:t>Tyson</a:t>
            </a:r>
            <a:r>
              <a:rPr lang="en-US" kern="0" dirty="0" smtClean="0"/>
              <a:t> – additional menu slots</a:t>
            </a:r>
            <a:r>
              <a:rPr lang="en-US" kern="0" dirty="0"/>
              <a:t>; increased sales; </a:t>
            </a:r>
            <a:r>
              <a:rPr lang="en-US" kern="0" dirty="0" smtClean="0"/>
              <a:t>minimal cost; Chef and marketing team already on staff.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None/>
            </a:pPr>
            <a:endParaRPr lang="en-US" i="1" kern="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43220"/>
            <a:ext cx="838200" cy="6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7TGp_fruit_light_ani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3898</TotalTime>
  <Words>101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Times New Roman</vt:lpstr>
      <vt:lpstr>Wingdings</vt:lpstr>
      <vt:lpstr>577TGp_fruit_light_ani</vt:lpstr>
      <vt:lpstr>Pasco County Schools Food &amp; Nutrition Services</vt:lpstr>
      <vt:lpstr>FNS Strategy:</vt:lpstr>
      <vt:lpstr>Tyson Support:</vt:lpstr>
      <vt:lpstr>Win-Win for all!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On-the-job Training Production Codes</dc:title>
  <dc:creator>Matt</dc:creator>
  <cp:lastModifiedBy>Julia Hedine</cp:lastModifiedBy>
  <cp:revision>293</cp:revision>
  <cp:lastPrinted>2013-10-25T13:07:04Z</cp:lastPrinted>
  <dcterms:created xsi:type="dcterms:W3CDTF">2013-10-11T02:05:20Z</dcterms:created>
  <dcterms:modified xsi:type="dcterms:W3CDTF">2017-06-15T18:06:24Z</dcterms:modified>
</cp:coreProperties>
</file>